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1"/>
  </p:notesMasterIdLst>
  <p:sldIdLst>
    <p:sldId id="323" r:id="rId2"/>
    <p:sldId id="382" r:id="rId3"/>
    <p:sldId id="385" r:id="rId4"/>
    <p:sldId id="386" r:id="rId5"/>
    <p:sldId id="389" r:id="rId6"/>
    <p:sldId id="390" r:id="rId7"/>
    <p:sldId id="392" r:id="rId8"/>
    <p:sldId id="387" r:id="rId9"/>
    <p:sldId id="388" r:id="rId10"/>
  </p:sldIdLst>
  <p:sldSz cx="12192000" cy="6858000"/>
  <p:notesSz cx="6858000" cy="9144000"/>
  <p:embeddedFontLst>
    <p:embeddedFont>
      <p:font typeface="Arial Black" pitchFamily="34" charset="0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Харевич" initials="И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504"/>
    <a:srgbClr val="FFFFFF"/>
    <a:srgbClr val="4472C4"/>
    <a:srgbClr val="9966FF"/>
    <a:srgbClr val="9999FF"/>
    <a:srgbClr val="FEFEFE"/>
    <a:srgbClr val="863D0C"/>
    <a:srgbClr val="C55A11"/>
    <a:srgbClr val="252B37"/>
    <a:srgbClr val="758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93557" autoAdjust="0"/>
  </p:normalViewPr>
  <p:slideViewPr>
    <p:cSldViewPr snapToGrid="0">
      <p:cViewPr>
        <p:scale>
          <a:sx n="87" d="100"/>
          <a:sy n="87" d="100"/>
        </p:scale>
        <p:origin x="-1140" y="-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58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10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10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10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104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10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10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9DF9ADE-58C9-4516-A04F-BC9B36096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" y="8121"/>
            <a:ext cx="1860591" cy="15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  <p:sldLayoutId id="214748368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9" y="216349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5620370" y="2359228"/>
            <a:ext cx="6687413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7200" b="1" dirty="0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НАШИ ЗЕМЛЯКИ </a:t>
            </a:r>
            <a:endParaRPr lang="ru-RU" sz="7200" b="1" dirty="0">
              <a:solidFill>
                <a:srgbClr val="891114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24EEEE3-806A-4E96-AADB-F78A5DA39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845" y="1926951"/>
            <a:ext cx="5498155" cy="46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7257" y="4778828"/>
            <a:ext cx="556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Государственное учреждение образования</a:t>
            </a:r>
          </a:p>
          <a:p>
            <a:pPr algn="ctr"/>
            <a:r>
              <a:rPr lang="ru-RU" dirty="0" smtClean="0"/>
              <a:t>«Средняя школа № 18 имени Л.М. </a:t>
            </a:r>
            <a:r>
              <a:rPr lang="ru-RU" dirty="0" err="1" smtClean="0"/>
              <a:t>Доватора</a:t>
            </a:r>
            <a:r>
              <a:rPr lang="ru-RU" dirty="0" smtClean="0"/>
              <a:t> г. Гродно»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8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5608320" y="6130409"/>
            <a:ext cx="6291072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ентябрь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2023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5403273" y="2917916"/>
            <a:ext cx="6496119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От весёлых стартов – до олимпийских вершин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легендах и героях спорта, развитии индустрии спорта и туризма)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EA7050-1DA3-4E72-931B-63C8A6041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82" y="1857760"/>
            <a:ext cx="5441838" cy="46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49FD41-CDF5-496A-8A43-DF3195B7C7E6}"/>
              </a:ext>
            </a:extLst>
          </p:cNvPr>
          <p:cNvSpPr txBox="1"/>
          <p:nvPr/>
        </p:nvSpPr>
        <p:spPr>
          <a:xfrm>
            <a:off x="4837521" y="3477845"/>
            <a:ext cx="4116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священник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B11ACA-D0B1-4548-A4E4-FD4DEEE8C8F2}"/>
              </a:ext>
            </a:extLst>
          </p:cNvPr>
          <p:cNvSpPr txBox="1"/>
          <p:nvPr/>
        </p:nvSpPr>
        <p:spPr>
          <a:xfrm>
            <a:off x="2322224" y="299579"/>
            <a:ext cx="909946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Семья – начало всех 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начал</a:t>
            </a:r>
            <a:endParaRPr lang="" sz="3600" dirty="0" smtClean="0">
              <a:solidFill>
                <a:srgbClr val="C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 algn="ctr">
              <a:spcBef>
                <a:spcPts val="1200"/>
              </a:spcBef>
              <a:buClr>
                <a:srgbClr val="1E4E79"/>
              </a:buClr>
              <a:buSzPts val="4000"/>
            </a:pPr>
            <a:r>
              <a:rPr lang="ru-RU" sz="20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(о роли родителей в создании условий для разностороннего развития детей, значении семьи </a:t>
            </a:r>
            <a:br>
              <a:rPr lang="ru-RU" sz="20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и семейного воспитания)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5125" y="2450531"/>
            <a:ext cx="489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28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800" b="1" dirty="0" err="1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лександр</a:t>
            </a:r>
            <a:r>
              <a:rPr lang="ru-RU" sz="28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Рудинский</a:t>
            </a:r>
            <a:endParaRPr lang="be-BY" sz="2800" b="1" dirty="0">
              <a:solidFill>
                <a:srgbClr val="89111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s://sch18.lengrodno.gov.by/files/02291/Obj/140/19333/img/IMG-6f4cc4305bbde3a9195ce28348e274d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8" y="1749698"/>
            <a:ext cx="3281843" cy="43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98464" y="5940823"/>
            <a:ext cx="194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Октябрь, 2023 год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837521" y="3102614"/>
            <a:ext cx="2604977" cy="10633"/>
          </a:xfrm>
          <a:prstGeom prst="line">
            <a:avLst/>
          </a:prstGeom>
          <a:ln>
            <a:solidFill>
              <a:srgbClr val="2B436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8277" y="2074070"/>
            <a:ext cx="489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be-BY" sz="2800" b="1" dirty="0">
              <a:solidFill>
                <a:srgbClr val="89111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140010" y="3211471"/>
            <a:ext cx="2604977" cy="10633"/>
          </a:xfrm>
          <a:prstGeom prst="line">
            <a:avLst/>
          </a:prstGeom>
          <a:ln>
            <a:solidFill>
              <a:srgbClr val="2B436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" y="2102947"/>
            <a:ext cx="5417782" cy="406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98497" y="38100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Roboto Condensed"/>
              </a:rPr>
              <a:t>заместитель генерального директора по идеологической работе и социально-бытовым вопросам ОАО </a:t>
            </a:r>
            <a:r>
              <a:rPr lang="ru-RU" dirty="0" smtClean="0">
                <a:latin typeface="Roboto Condensed"/>
              </a:rPr>
              <a:t>«Молочный Мир»</a:t>
            </a:r>
            <a:endParaRPr lang="ru-RU" dirty="0">
              <a:latin typeface="Roboto Condensed"/>
            </a:endParaRPr>
          </a:p>
        </p:txBody>
      </p:sp>
      <p:sp>
        <p:nvSpPr>
          <p:cNvPr id="15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1828800" y="582829"/>
            <a:ext cx="9970477" cy="8173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 этой красе величавой есть доля труда моего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тружениках промышленности  и сельского хозяйства)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98497" y="2162571"/>
            <a:ext cx="35094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Roboto Condensed"/>
              </a:rPr>
              <a:t>Новицкий</a:t>
            </a:r>
            <a:endParaRPr lang="" sz="2800" b="1" dirty="0" smtClean="0">
              <a:solidFill>
                <a:prstClr val="black"/>
              </a:solidFill>
              <a:latin typeface="Roboto Condensed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Roboto Condensed"/>
              </a:rPr>
              <a:t>Игорь </a:t>
            </a:r>
            <a:r>
              <a:rPr lang="ru-RU" sz="2800" b="1" dirty="0" err="1">
                <a:solidFill>
                  <a:prstClr val="black"/>
                </a:solidFill>
                <a:latin typeface="Roboto Condensed"/>
              </a:rPr>
              <a:t>Чеславович</a:t>
            </a:r>
            <a:endParaRPr lang="ru-RU" sz="2800" b="1" dirty="0">
              <a:latin typeface="Roboto Condense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94692" y="5981618"/>
            <a:ext cx="1866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Ноябрь,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2023 год</a:t>
            </a:r>
          </a:p>
        </p:txBody>
      </p:sp>
    </p:spTree>
    <p:extLst>
      <p:ext uri="{BB962C8B-B14F-4D97-AF65-F5344CB8AC3E}">
        <p14:creationId xmlns:p14="http://schemas.microsoft.com/office/powerpoint/2010/main" val="5950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6140010" y="3211471"/>
            <a:ext cx="2604977" cy="10633"/>
          </a:xfrm>
          <a:prstGeom prst="line">
            <a:avLst/>
          </a:prstGeom>
          <a:ln>
            <a:solidFill>
              <a:srgbClr val="2B436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1828799" y="452200"/>
            <a:ext cx="9970477" cy="8173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Хранители прекрасного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деятелях культуры </a:t>
            </a:r>
            <a:r>
              <a:rPr lang="ru-RU" sz="2400" b="1" i="1" dirty="0" smtClean="0"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искусства)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98497" y="2162571"/>
            <a:ext cx="293234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Roboto Condensed"/>
              </a:rPr>
              <a:t>Саросек</a:t>
            </a:r>
            <a:r>
              <a:rPr lang="ru-RU" sz="2800" dirty="0" smtClean="0">
                <a:latin typeface="Roboto Condensed"/>
              </a:rPr>
              <a:t> </a:t>
            </a:r>
          </a:p>
          <a:p>
            <a:r>
              <a:rPr lang="ru-RU" sz="2800" b="1" dirty="0" smtClean="0">
                <a:latin typeface="Roboto Condensed"/>
              </a:rPr>
              <a:t>Анна </a:t>
            </a:r>
            <a:r>
              <a:rPr lang="ru-RU" sz="2800" b="1" dirty="0">
                <a:latin typeface="Roboto Condensed"/>
              </a:rPr>
              <a:t>Павловна</a:t>
            </a:r>
            <a:endParaRPr lang="" sz="2800" b="1" dirty="0" smtClean="0">
              <a:solidFill>
                <a:prstClr val="black"/>
              </a:solidFill>
              <a:latin typeface="Roboto Condensed"/>
            </a:endParaRPr>
          </a:p>
          <a:p>
            <a:endParaRPr lang="ru-RU" sz="2800" b="1" dirty="0">
              <a:latin typeface="Roboto Condense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3589" y="5981618"/>
            <a:ext cx="196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Декабрь,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2023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8497" y="37340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Roboto Condensed"/>
              </a:rPr>
              <a:t>директор УО "Гродненский государственный музыкальный колледж</a:t>
            </a:r>
            <a:r>
              <a:rPr lang="ru-RU" dirty="0" smtClean="0">
                <a:latin typeface="Roboto Condensed"/>
              </a:rPr>
              <a:t>".</a:t>
            </a:r>
            <a:r>
              <a:rPr lang="ru-RU" dirty="0">
                <a:latin typeface="Roboto Condensed"/>
              </a:rPr>
              <a:t> </a:t>
            </a:r>
          </a:p>
        </p:txBody>
      </p:sp>
      <p:pic>
        <p:nvPicPr>
          <p:cNvPr id="1026" name="Picture 2" descr="https://sch18.lengrodno.gov.by/files/02291/Obj/120/21023/img/IMG-f30ac4cdd06d2116d4619301ac115e8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45" y="1819175"/>
            <a:ext cx="3357127" cy="447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6281994" y="3790856"/>
            <a:ext cx="2604977" cy="10633"/>
          </a:xfrm>
          <a:prstGeom prst="line">
            <a:avLst/>
          </a:prstGeom>
          <a:ln>
            <a:solidFill>
              <a:srgbClr val="2B436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1534884" y="817349"/>
            <a:ext cx="9970477" cy="8173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dirty="0" smtClean="0">
                <a:solidFill>
                  <a:srgbClr val="7E0504"/>
                </a:solidFill>
              </a:rPr>
              <a:t>Славные </a:t>
            </a:r>
            <a:r>
              <a:rPr lang="ru-RU" sz="4400" dirty="0">
                <a:solidFill>
                  <a:srgbClr val="7E0504"/>
                </a:solidFill>
              </a:rPr>
              <a:t>имена в науке и </a:t>
            </a:r>
            <a:r>
              <a:rPr lang="ru-RU" sz="4400" dirty="0" smtClean="0">
                <a:solidFill>
                  <a:srgbClr val="7E0504"/>
                </a:solidFill>
              </a:rPr>
              <a:t>образовании</a:t>
            </a:r>
            <a:endParaRPr lang="ru-RU" sz="4400" b="1" dirty="0">
              <a:solidFill>
                <a:srgbClr val="7E0504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деятелях науки, представителях </a:t>
            </a:r>
            <a:endParaRPr lang="ru-RU" sz="2400" b="1" i="1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 smtClean="0">
                <a:latin typeface="Arial"/>
                <a:ea typeface="Arial"/>
                <a:cs typeface="Arial"/>
                <a:sym typeface="Arial"/>
              </a:rPr>
              <a:t>системы </a:t>
            </a: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образования)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2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1994" y="2738622"/>
            <a:ext cx="430771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Roboto Condensed"/>
              </a:rPr>
              <a:t>Матук</a:t>
            </a:r>
            <a:endParaRPr lang="ru-RU" sz="2800" b="1" dirty="0" smtClean="0">
              <a:latin typeface="Roboto Condensed"/>
            </a:endParaRPr>
          </a:p>
          <a:p>
            <a:r>
              <a:rPr lang="ru-RU" sz="2800" b="1" dirty="0" err="1" smtClean="0">
                <a:latin typeface="Roboto Condensed"/>
              </a:rPr>
              <a:t>Евгениюш</a:t>
            </a:r>
            <a:r>
              <a:rPr lang="ru-RU" sz="2800" b="1" dirty="0" smtClean="0">
                <a:latin typeface="Roboto Condensed"/>
              </a:rPr>
              <a:t> </a:t>
            </a:r>
            <a:r>
              <a:rPr lang="ru-RU" sz="2800" b="1" dirty="0" err="1">
                <a:latin typeface="Roboto Condensed"/>
              </a:rPr>
              <a:t>Веславович</a:t>
            </a:r>
            <a:endParaRPr lang="ru-RU" sz="2800" b="1" dirty="0">
              <a:latin typeface="Roboto Condensed"/>
            </a:endParaRPr>
          </a:p>
          <a:p>
            <a:r>
              <a:rPr lang="ru-RU" sz="2800" dirty="0" smtClean="0">
                <a:latin typeface="Roboto Condensed"/>
              </a:rPr>
              <a:t> </a:t>
            </a:r>
          </a:p>
          <a:p>
            <a:endParaRPr lang="" sz="2800" b="1" dirty="0" smtClean="0">
              <a:solidFill>
                <a:prstClr val="black"/>
              </a:solidFill>
              <a:latin typeface="Roboto Condensed"/>
            </a:endParaRPr>
          </a:p>
          <a:p>
            <a:endParaRPr lang="ru-RU" sz="2800" b="1" dirty="0">
              <a:latin typeface="Roboto Condense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07518" y="5981618"/>
            <a:ext cx="184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Январь, 2024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81994" y="43852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Roboto Condensed"/>
              </a:rPr>
              <a:t>заместитель декана физико-технического факультета УО "Гродненский государственный университет </a:t>
            </a:r>
            <a:r>
              <a:rPr lang="ru-RU" dirty="0" err="1">
                <a:latin typeface="Roboto Condensed"/>
              </a:rPr>
              <a:t>им.Я.Купалы</a:t>
            </a:r>
            <a:r>
              <a:rPr lang="ru-RU" dirty="0">
                <a:latin typeface="Roboto Condensed"/>
              </a:rPr>
              <a:t>", доцент, кандидат физико-математических </a:t>
            </a:r>
            <a:r>
              <a:rPr lang="ru-RU" dirty="0" smtClean="0">
                <a:latin typeface="Roboto Condensed"/>
              </a:rPr>
              <a:t>наук</a:t>
            </a:r>
            <a:endParaRPr lang="ru-RU" dirty="0">
              <a:latin typeface="Roboto Condensed"/>
            </a:endParaRPr>
          </a:p>
        </p:txBody>
      </p:sp>
      <p:pic>
        <p:nvPicPr>
          <p:cNvPr id="3074" name="Picture 2" descr="https://sch18.lengrodno.gov.by/files/02291/Obj/140/21693/img/IMG-9430db09fd083880edeb4332a79c27b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0" y="2738622"/>
            <a:ext cx="5851884" cy="21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5600708" y="6189490"/>
            <a:ext cx="6291072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Февраль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2024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6208878" y="2698163"/>
            <a:ext cx="5798388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Защитники Отечества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сотрудниках </a:t>
            </a:r>
            <a:r>
              <a:rPr lang="ru-RU" sz="2400" b="1" i="1">
                <a:latin typeface="Arial"/>
                <a:ea typeface="Arial"/>
                <a:cs typeface="Arial"/>
                <a:sym typeface="Arial"/>
              </a:rPr>
              <a:t>Вооруженных Сил</a:t>
            </a: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, пограничной службы, таможенной службы, МЧС)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C3F81E-A569-43DD-BD41-B3A991577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803" y="1926000"/>
            <a:ext cx="5794201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2106" y="1994927"/>
            <a:ext cx="489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111111"/>
                </a:solidFill>
                <a:latin typeface="Roboto Condensed"/>
              </a:rPr>
              <a:t>Слабыш</a:t>
            </a:r>
            <a:r>
              <a:rPr lang="ru-RU" sz="2800" b="1" dirty="0">
                <a:solidFill>
                  <a:srgbClr val="111111"/>
                </a:solidFill>
                <a:latin typeface="Roboto Condensed"/>
              </a:rPr>
              <a:t> </a:t>
            </a:r>
            <a:endParaRPr lang="ru-RU" sz="2800" b="1" dirty="0" smtClean="0">
              <a:solidFill>
                <a:srgbClr val="111111"/>
              </a:solidFill>
              <a:latin typeface="Roboto Condensed"/>
            </a:endParaRPr>
          </a:p>
          <a:p>
            <a:r>
              <a:rPr lang="ru-RU" sz="2800" b="1" dirty="0" smtClean="0">
                <a:solidFill>
                  <a:srgbClr val="111111"/>
                </a:solidFill>
                <a:latin typeface="Roboto Condensed"/>
              </a:rPr>
              <a:t>Татьяна </a:t>
            </a:r>
            <a:r>
              <a:rPr lang="ru-RU" sz="2800" b="1" dirty="0" err="1" smtClean="0">
                <a:solidFill>
                  <a:srgbClr val="111111"/>
                </a:solidFill>
                <a:latin typeface="Roboto Condensed"/>
              </a:rPr>
              <a:t>Тадеушевна</a:t>
            </a:r>
            <a:r>
              <a:rPr lang="ru-RU" sz="2800" b="1" dirty="0" smtClean="0">
                <a:solidFill>
                  <a:srgbClr val="111111"/>
                </a:solidFill>
                <a:latin typeface="Roboto Condensed"/>
              </a:rPr>
              <a:t> </a:t>
            </a:r>
            <a:endParaRPr lang="ru-RU" sz="28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713725" y="2958210"/>
            <a:ext cx="2604977" cy="10633"/>
          </a:xfrm>
          <a:prstGeom prst="line">
            <a:avLst/>
          </a:prstGeom>
          <a:ln>
            <a:solidFill>
              <a:srgbClr val="2B436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Google Shape;199;p25"/>
          <p:cNvSpPr txBox="1"/>
          <p:nvPr/>
        </p:nvSpPr>
        <p:spPr>
          <a:xfrm>
            <a:off x="4850684" y="6211648"/>
            <a:ext cx="6291072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Март</a:t>
            </a:r>
            <a:r>
              <a:rPr lang="ru-RU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, 2024 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2153000" y="32657"/>
            <a:ext cx="8988756" cy="17634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Преданные делу и стране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государственных деятелях, представителях органов государственного управления)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24" y="1625638"/>
            <a:ext cx="2029070" cy="243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713726" y="31820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Roboto Condensed"/>
              </a:rPr>
              <a:t>заместитель </a:t>
            </a:r>
            <a:r>
              <a:rPr lang="ru-RU" dirty="0">
                <a:solidFill>
                  <a:srgbClr val="111111"/>
                </a:solidFill>
                <a:latin typeface="Roboto Condensed"/>
              </a:rPr>
              <a:t>председателя Комитета Государственного контроля Гродненской области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13725" y="4282155"/>
            <a:ext cx="37177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111111"/>
                </a:solidFill>
                <a:latin typeface="Roboto Condensed"/>
              </a:rPr>
              <a:t>Щербук</a:t>
            </a:r>
            <a:r>
              <a:rPr lang="ru-RU" b="1" dirty="0">
                <a:solidFill>
                  <a:srgbClr val="111111"/>
                </a:solidFill>
                <a:latin typeface="Roboto Condensed"/>
              </a:rPr>
              <a:t> </a:t>
            </a:r>
            <a:endParaRPr lang="ru-RU" b="1" dirty="0" smtClean="0">
              <a:solidFill>
                <a:srgbClr val="111111"/>
              </a:solidFill>
              <a:latin typeface="Roboto Condensed"/>
            </a:endParaRPr>
          </a:p>
          <a:p>
            <a:r>
              <a:rPr lang="ru-RU" sz="2800" b="1" dirty="0" smtClean="0">
                <a:solidFill>
                  <a:srgbClr val="111111"/>
                </a:solidFill>
                <a:latin typeface="Roboto Condensed"/>
              </a:rPr>
              <a:t>Надежда Сергеевна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13726" y="5398923"/>
            <a:ext cx="4134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Roboto Condensed"/>
              </a:rPr>
              <a:t>главный государственный инспектор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713724" y="5333919"/>
            <a:ext cx="2604977" cy="10633"/>
          </a:xfrm>
          <a:prstGeom prst="line">
            <a:avLst/>
          </a:prstGeom>
          <a:ln>
            <a:solidFill>
              <a:srgbClr val="2B436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https://sch18.lengrodno.gov.by/files/02291/Obj/120/23133/img/IMG-45b51bc8bc33d65f73a10751b651e73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73" y="4225525"/>
            <a:ext cx="3043173" cy="22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2105" y="2101373"/>
            <a:ext cx="5785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Roboto Condensed"/>
              </a:rPr>
              <a:t>КОЗИЧ</a:t>
            </a:r>
          </a:p>
          <a:p>
            <a:r>
              <a:rPr lang="ru-RU" sz="2800" b="1" dirty="0" smtClean="0">
                <a:latin typeface="Roboto Condensed"/>
              </a:rPr>
              <a:t>Александр Александрович</a:t>
            </a:r>
            <a:endParaRPr lang="ru-RU" sz="2800" b="1" dirty="0">
              <a:latin typeface="Roboto Condensed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713726" y="3068314"/>
            <a:ext cx="2604977" cy="10633"/>
          </a:xfrm>
          <a:prstGeom prst="line">
            <a:avLst/>
          </a:prstGeom>
          <a:ln>
            <a:solidFill>
              <a:srgbClr val="2B436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sch18.lengrodno.gov.by/files/02291/Obj/120/24473/img/IMG-21cca0f1a89484e0cfa3129ce29a506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0" y="2045729"/>
            <a:ext cx="3361346" cy="4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31" y="286884"/>
            <a:ext cx="92424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32106" y="35769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Roboto Condensed"/>
              </a:rPr>
              <a:t>главный врач УЗ «Гродненская областная детская клиническая больница</a:t>
            </a:r>
            <a:r>
              <a:rPr lang="ru-RU" dirty="0" smtClean="0">
                <a:latin typeface="Roboto Condensed"/>
              </a:rPr>
              <a:t>»</a:t>
            </a:r>
            <a:r>
              <a:rPr lang="ru-RU" dirty="0">
                <a:latin typeface="Roboto Condensed"/>
              </a:rPr>
              <a:t/>
            </a:r>
            <a:br>
              <a:rPr lang="ru-RU" dirty="0">
                <a:latin typeface="Roboto Condensed"/>
              </a:rPr>
            </a:br>
            <a:endParaRPr lang="ru-RU" dirty="0">
              <a:latin typeface="Roboto Condense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3429" y="1304807"/>
            <a:ext cx="4674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1E4E79"/>
              </a:buClr>
              <a:buSzPts val="4000"/>
            </a:pPr>
            <a:r>
              <a:rPr lang="ru-RU" sz="2400" b="1" i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(о медицинских работниках)</a:t>
            </a:r>
          </a:p>
        </p:txBody>
      </p:sp>
      <p:sp>
        <p:nvSpPr>
          <p:cNvPr id="18" name="Google Shape;199;p25"/>
          <p:cNvSpPr txBox="1"/>
          <p:nvPr/>
        </p:nvSpPr>
        <p:spPr>
          <a:xfrm>
            <a:off x="4850684" y="6211648"/>
            <a:ext cx="6291072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Апрель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2024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5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12181</TotalTime>
  <Words>275</Words>
  <Application>Microsoft Office PowerPoint</Application>
  <PresentationFormat>Произвольный</PresentationFormat>
  <Paragraphs>66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Arial</vt:lpstr>
      <vt:lpstr>Times New Roman</vt:lpstr>
      <vt:lpstr>Roboto Condensed</vt:lpstr>
      <vt:lpstr>Arial Black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880</cp:revision>
  <cp:lastPrinted>2018-12-07T06:48:34Z</cp:lastPrinted>
  <dcterms:created xsi:type="dcterms:W3CDTF">2018-12-03T10:14:15Z</dcterms:created>
  <dcterms:modified xsi:type="dcterms:W3CDTF">2024-05-15T14:01:18Z</dcterms:modified>
</cp:coreProperties>
</file>